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3.1-->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77" r:id="rId2"/>
  </p:sldMasterIdLst>
  <p:sldIdLst>
    <p:sldId id="259" r:id="rId3"/>
    <p:sldId id="262" r:id="rId4"/>
    <p:sldId id="265" r:id="rId5"/>
  </p:sldIdLst>
  <p:sldSz cx="12192000" cy="6858000"/>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00"/>
    <p:restoredTop sz="0"/>
  </p:normalViewPr>
  <p:slideViewPr>
    <p:cSldViewPr>
      <p:cViewPr>
        <p:scale>
          <a:sx n="73" d="100"/>
          <a:sy n="73" d="100"/>
        </p:scale>
        <p:origin x="0" y="0"/>
      </p:cViewPr>
    </p:cSldViewPr>
  </p:slideViewPr>
  <p:notesViewPr>
    <p:cSldViewPr>
      <p:cViewPr>
        <p:scale>
          <a:sx n="1" d="100"/>
          <a:sy n="1"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slideMaster" Target="slideMasters/slideMaster2.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title=""/>
        <p:cNvGrpSpPr/>
        <p:nvPr/>
      </p:nvGrpSpPr>
      <p:grpSpPr>
        <a:xfrm>
          <a:off x="0" y="0"/>
          <a:ext cx="0" cy="0"/>
        </a:xfrm>
      </p:grpSpPr>
      <p:sp>
        <p:nvSpPr>
          <p:cNvPr id="2" name="Title 1" title=""/>
          <p:cNvSpPr>
            <a:spLocks noGrp="1"/>
          </p:cNvSpPr>
          <p:nvPr>
            <p:ph type="ctrTitle"/>
          </p:nvPr>
        </p:nvSpPr>
        <p:spPr/>
        <p:txBody>
          <a:bodyPr/>
          <a:lstStyle/>
          <a:p>
            <a:r>
              <a:rPr lang="en-US" smtClean="0"/>
              <a:t>Click to edit Master title style</a:t>
            </a:r>
            <a:endParaRPr lang="en-US"/>
          </a:p>
        </p:txBody>
      </p:sp>
      <p:sp>
        <p:nvSpPr>
          <p:cNvPr id="3" name="Subtitle 2" title=""/>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title=""/>
          <p:cNvSpPr>
            <a:spLocks noGrp="1"/>
          </p:cNvSpPr>
          <p:nvPr>
            <p:ph type="dt" sz="half" idx="2"/>
          </p:nvPr>
        </p:nvSpPr>
        <p:spPr/>
        <p:txBody>
          <a:bodyPr/>
          <a:lstStyle/>
          <a:p>
            <a:fld id="{1DB67358-7154-4055-BCAF-0397A4AA5DB8}"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Vertical Text Placeholder 2" title=""/>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title=""/>
          <p:cNvSpPr>
            <a:spLocks noGrp="1"/>
          </p:cNvSpPr>
          <p:nvPr>
            <p:ph type="dt" sz="half" idx="2"/>
          </p:nvPr>
        </p:nvSpPr>
        <p:spPr/>
        <p:txBody>
          <a:bodyPr/>
          <a:lstStyle/>
          <a:p>
            <a:fld id="{03677BF7-8BB7-4CD7-B6CA-1CC6914E8B89}"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title=""/>
        <p:cNvGrpSpPr/>
        <p:nvPr/>
      </p:nvGrpSpPr>
      <p:grpSpPr>
        <a:xfrm>
          <a:off x="0" y="0"/>
          <a:ext cx="0" cy="0"/>
        </a:xfrm>
      </p:grpSpPr>
      <p:sp>
        <p:nvSpPr>
          <p:cNvPr id="2" name="Vertical Title 1" title=""/>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title=""/>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title=""/>
          <p:cNvSpPr>
            <a:spLocks noGrp="1"/>
          </p:cNvSpPr>
          <p:nvPr>
            <p:ph type="dt" sz="half" idx="2"/>
          </p:nvPr>
        </p:nvSpPr>
        <p:spPr/>
        <p:txBody>
          <a:bodyPr/>
          <a:lstStyle/>
          <a:p>
            <a:fld id="{02F5AAA2-740B-4027-8A6C-EB13C8460A03}"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Title Slide">
    <p:spTree>
      <p:nvGrpSpPr>
        <p:cNvPr id="1" name=""/>
        <p:cNvGrpSpPr/>
        <p:nvPr/>
      </p:nvGrpSpPr>
      <p:grpSpPr>
        <a:xfrm>
          <a:off x="0" y="0"/>
          <a: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6" name="Rectangle 25"/>
            <p:cNvSpPr/>
            <p:nvPr/>
          </p:nvSpPr>
          <p:spPr>
            <a:xfrm>
              <a:off x="9603442" y="-8467"/>
              <a:ext cx="2588558" cy="6866467"/>
            </a:xfrm>
            <a:custGeom>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8" name="Rectangle 27"/>
            <p:cNvSpPr/>
            <p:nvPr/>
          </p:nvSpPr>
          <p:spPr>
            <a:xfrm>
              <a:off x="9334500" y="-8467"/>
              <a:ext cx="2854326" cy="6866467"/>
            </a:xfrm>
            <a:custGeom>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9" name="Rectangle 28"/>
            <p:cNvSpPr/>
            <p:nvPr/>
          </p:nvSpPr>
          <p:spPr>
            <a:xfrm>
              <a:off x="10898730" y="-8467"/>
              <a:ext cx="1290094" cy="6866467"/>
            </a:xfrm>
            <a:custGeom>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0" name="Rectangle 29"/>
            <p:cNvSpPr/>
            <p:nvPr/>
          </p:nvSpPr>
          <p:spPr>
            <a:xfrm>
              <a:off x="10938999" y="-8467"/>
              <a:ext cx="1249825" cy="6866467"/>
            </a:xfrm>
            <a:custGeom>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60004382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268369631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233919321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E8F48C38-6EE6-448F-A5CA-6653AA3AA8B2}" type="datetimeFigureOut">
              <a:rPr lang="en-US" smtClean="0"/>
              <a:t>12/25/2023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415334250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E8F48C38-6EE6-448F-A5CA-6653AA3AA8B2}" type="datetimeFigureOut">
              <a:rPr lang="en-US" smtClean="0"/>
              <a:t>12/25/2023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58297586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8F48C38-6EE6-448F-A5CA-6653AA3AA8B2}" type="datetimeFigureOut">
              <a:rPr lang="en-US" smtClean="0"/>
              <a:t>12/25/2023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328290511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E8F48C38-6EE6-448F-A5CA-6653AA3AA8B2}" type="datetimeFigureOut">
              <a:rPr lang="en-US" smtClean="0"/>
              <a:t>12/25/2023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395205186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F48C38-6EE6-448F-A5CA-6653AA3AA8B2}" type="datetimeFigureOut">
              <a:rPr lang="en-US" smtClean="0"/>
              <a:t>12/25/2023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81326670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Content Placeholder 2" title=""/>
          <p:cNvSpPr>
            <a:spLocks noGrp="1"/>
          </p:cNvSpPr>
          <p:nvPr>
            <p:ph idx="1"/>
          </p:nvPr>
        </p:nvSpPr>
        <p:spPr/>
        <p:txBody>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title=""/>
          <p:cNvSpPr>
            <a:spLocks noGrp="1"/>
          </p:cNvSpPr>
          <p:nvPr>
            <p:ph type="dt" sz="half" idx="2"/>
          </p:nvPr>
        </p:nvSpPr>
        <p:spPr/>
        <p:txBody>
          <a:bodyPr/>
          <a:lstStyle/>
          <a:p>
            <a:fld id="{9E1BDB48-2958-4962-A7BE-4A69D0290FE2}"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F48C38-6EE6-448F-A5CA-6653AA3AA8B2}" type="datetimeFigureOut">
              <a:rPr lang="en-US" smtClean="0"/>
              <a:t>12/25/2023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126885458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itle and Caption">
    <p:spTree>
      <p:nvGrpSpPr>
        <p:cNvPr id="1" name=""/>
        <p:cNvGrpSpPr/>
        <p:nvPr/>
      </p:nvGrpSpPr>
      <p:grpSpPr>
        <a:xfrm>
          <a:off x="0" y="0"/>
          <a: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155005193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with Caption">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751155194"/>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Name Card">
    <p:spTree>
      <p:nvGrpSpPr>
        <p:cNvPr id="1" name=""/>
        <p:cNvGrpSpPr/>
        <p:nvPr/>
      </p:nvGrpSpPr>
      <p:grpSpPr>
        <a:xfrm>
          <a:off x="0" y="0"/>
          <a: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4139992624"/>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Name Card">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2149880"/>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rue or False">
    <p:spTree>
      <p:nvGrpSpPr>
        <p:cNvPr id="1" name=""/>
        <p:cNvGrpSpPr/>
        <p:nvPr/>
      </p:nvGrpSpPr>
      <p:grpSpPr>
        <a:xfrm>
          <a:off x="0" y="0"/>
          <a: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688351885"/>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2929034244"/>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8F48C38-6EE6-448F-A5CA-6653AA3AA8B2}" type="datetimeFigureOut">
              <a:rPr lang="en-US" smtClean="0"/>
              <a:t>12/25/2023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90C60-8224-46C9-B18E-862212A54620}" type="slidenum">
              <a:rPr lang="en-US" smtClean="0"/>
              <a:t>‹#›</a:t>
            </a:fld>
            <a:endParaRPr lang="en-US"/>
          </a:p>
        </p:txBody>
      </p:sp>
    </p:spTree>
    <p:extLst>
      <p:ext uri="{BB962C8B-B14F-4D97-AF65-F5344CB8AC3E}">
        <p14:creationId xmlns:p14="http://schemas.microsoft.com/office/powerpoint/2010/main" val="321895062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title=""/>
        <p:cNvGrpSpPr/>
        <p:nvPr/>
      </p:nvGrpSpPr>
      <p:grpSpPr>
        <a:xfrm>
          <a:off x="0" y="0"/>
          <a:ext cx="0" cy="0"/>
        </a:xfrm>
      </p:grpSpPr>
      <p:sp>
        <p:nvSpPr>
          <p:cNvPr id="2" name="Title 1" title=""/>
          <p:cNvSpPr>
            <a:spLocks noGrp="1"/>
          </p:cNvSpPr>
          <p:nvPr>
            <p:ph type="title"/>
          </p:nvPr>
        </p:nvSpPr>
        <p:spPr/>
        <p:txBody>
          <a:bodyPr anchor="t"/>
          <a:lstStyle>
            <a:lvl1pPr algn="l">
              <a:defRPr sz="4000" b="1" cap="all"/>
            </a:lvl1pPr>
          </a:lstStyle>
          <a:p>
            <a:r>
              <a:rPr lang="en-US" smtClean="0"/>
              <a:t>Click to edit Master title style</a:t>
            </a:r>
            <a:endParaRPr lang="en-US"/>
          </a:p>
        </p:txBody>
      </p:sp>
      <p:sp>
        <p:nvSpPr>
          <p:cNvPr id="3" name="Text Placeholder 2" title=""/>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smtClean="0"/>
              <a:t>Click to edit Master text styles</a:t>
            </a:r>
          </a:p>
        </p:txBody>
      </p:sp>
      <p:sp>
        <p:nvSpPr>
          <p:cNvPr id="4" name="Date Placeholder 3" title=""/>
          <p:cNvSpPr>
            <a:spLocks noGrp="1"/>
          </p:cNvSpPr>
          <p:nvPr>
            <p:ph type="dt" sz="half" idx="2"/>
          </p:nvPr>
        </p:nvSpPr>
        <p:spPr/>
        <p:txBody>
          <a:bodyPr/>
          <a:lstStyle/>
          <a:p>
            <a:fld id="{90784704-420F-4124-8CBA-58AA847D6699}" type="datetimeFigureOut">
              <a:rPr lang="en-US" smtClean="0"/>
              <a:t>11/7/2009</a:t>
            </a:fld>
            <a:endParaRPr lang="en-US"/>
          </a:p>
        </p:txBody>
      </p:sp>
      <p:sp>
        <p:nvSpPr>
          <p:cNvPr id="5" name="Footer Placeholder 4" title=""/>
          <p:cNvSpPr>
            <a:spLocks noGrp="1"/>
          </p:cNvSpPr>
          <p:nvPr>
            <p:ph type="ftr" sz="quarter" idx="3"/>
          </p:nvPr>
        </p:nvSpPr>
        <p:spPr/>
        <p:txBody>
          <a:bodyPr/>
          <a:lstStyle/>
          <a:p>
            <a:endParaRPr lang="en-US"/>
          </a:p>
        </p:txBody>
      </p:sp>
      <p:sp>
        <p:nvSpPr>
          <p:cNvPr id="6" name="Slide Number Placeholder 5" title=""/>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Content Placeholder 2" title=""/>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title=""/>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title=""/>
          <p:cNvSpPr>
            <a:spLocks noGrp="1"/>
          </p:cNvSpPr>
          <p:nvPr>
            <p:ph type="dt" sz="half" idx="3"/>
          </p:nvPr>
        </p:nvSpPr>
        <p:spPr/>
        <p:txBody>
          <a:bodyPr/>
          <a:lstStyle/>
          <a:p>
            <a:fld id="{58471309-4A5D-45F5-88A7-1FDABFEC2276}" type="datetimeFigureOut">
              <a:rPr lang="en-US" smtClean="0"/>
              <a:t>11/7/2009</a:t>
            </a:fld>
            <a:endParaRPr lang="en-US"/>
          </a:p>
        </p:txBody>
      </p:sp>
      <p:sp>
        <p:nvSpPr>
          <p:cNvPr id="6" name="Footer Placeholder 5" title=""/>
          <p:cNvSpPr>
            <a:spLocks noGrp="1"/>
          </p:cNvSpPr>
          <p:nvPr>
            <p:ph type="ftr" sz="quarter" idx="4"/>
          </p:nvPr>
        </p:nvSpPr>
        <p:spPr/>
        <p:txBody>
          <a:bodyPr/>
          <a:lstStyle/>
          <a:p>
            <a:endParaRPr lang="en-US"/>
          </a:p>
        </p:txBody>
      </p:sp>
      <p:sp>
        <p:nvSpPr>
          <p:cNvPr id="7" name="Slide Number Placeholder 6" title=""/>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Text Placeholder 2" title=""/>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4" name="Content Placeholder 3" title=""/>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title=""/>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6" name="Content Placeholder 5" title=""/>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title=""/>
          <p:cNvSpPr>
            <a:spLocks noGrp="1"/>
          </p:cNvSpPr>
          <p:nvPr>
            <p:ph type="dt" sz="half" idx="5"/>
          </p:nvPr>
        </p:nvSpPr>
        <p:spPr/>
        <p:txBody>
          <a:bodyPr/>
          <a:lstStyle/>
          <a:p>
            <a:fld id="{BB836734-268D-4666-9877-3C427AFC7EDC}" type="datetimeFigureOut">
              <a:rPr lang="en-US" smtClean="0"/>
              <a:t>11/7/2009</a:t>
            </a:fld>
            <a:endParaRPr lang="en-US"/>
          </a:p>
        </p:txBody>
      </p:sp>
      <p:sp>
        <p:nvSpPr>
          <p:cNvPr id="8" name="Footer Placeholder 7" title=""/>
          <p:cNvSpPr>
            <a:spLocks noGrp="1"/>
          </p:cNvSpPr>
          <p:nvPr>
            <p:ph type="ftr" sz="quarter" idx="6"/>
          </p:nvPr>
        </p:nvSpPr>
        <p:spPr/>
        <p:txBody>
          <a:bodyPr/>
          <a:lstStyle/>
          <a:p>
            <a:endParaRPr lang="en-US"/>
          </a:p>
        </p:txBody>
      </p:sp>
      <p:sp>
        <p:nvSpPr>
          <p:cNvPr id="9" name="Slide Number Placeholder 8" title=""/>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title=""/>
        <p:cNvGrpSpPr/>
        <p:nvPr/>
      </p:nvGrpSpPr>
      <p:grpSpPr>
        <a:xfrm>
          <a:off x="0" y="0"/>
          <a:ext cx="0" cy="0"/>
        </a:xfrm>
      </p:grpSpPr>
      <p:sp>
        <p:nvSpPr>
          <p:cNvPr id="2" name="Title 1" title=""/>
          <p:cNvSpPr>
            <a:spLocks noGrp="1"/>
          </p:cNvSpPr>
          <p:nvPr>
            <p:ph type="title"/>
          </p:nvPr>
        </p:nvSpPr>
        <p:spPr/>
        <p:txBody>
          <a:bodyPr/>
          <a:lstStyle/>
          <a:p>
            <a:r>
              <a:rPr lang="en-US" smtClean="0"/>
              <a:t>Click to edit Master title style</a:t>
            </a:r>
            <a:endParaRPr lang="en-US"/>
          </a:p>
        </p:txBody>
      </p:sp>
      <p:sp>
        <p:nvSpPr>
          <p:cNvPr id="3" name="Date Placeholder 2" title=""/>
          <p:cNvSpPr>
            <a:spLocks noGrp="1"/>
          </p:cNvSpPr>
          <p:nvPr>
            <p:ph type="dt" sz="half" idx="1"/>
          </p:nvPr>
        </p:nvSpPr>
        <p:spPr/>
        <p:txBody>
          <a:bodyPr/>
          <a:lstStyle/>
          <a:p>
            <a:fld id="{8E471640-A2F8-40A7-99FA-72BDFB74F973}" type="datetimeFigureOut">
              <a:rPr lang="en-US" smtClean="0"/>
              <a:t>11/7/2009</a:t>
            </a:fld>
            <a:endParaRPr lang="en-US"/>
          </a:p>
        </p:txBody>
      </p:sp>
      <p:sp>
        <p:nvSpPr>
          <p:cNvPr id="4" name="Footer Placeholder 3" title=""/>
          <p:cNvSpPr>
            <a:spLocks noGrp="1"/>
          </p:cNvSpPr>
          <p:nvPr>
            <p:ph type="ftr" sz="quarter" idx="2"/>
          </p:nvPr>
        </p:nvSpPr>
        <p:spPr/>
        <p:txBody>
          <a:bodyPr/>
          <a:lstStyle/>
          <a:p>
            <a:endParaRPr lang="en-US"/>
          </a:p>
        </p:txBody>
      </p:sp>
      <p:sp>
        <p:nvSpPr>
          <p:cNvPr id="5" name="Slide Number Placeholder 4" title=""/>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title=""/>
        <p:cNvGrpSpPr/>
        <p:nvPr/>
      </p:nvGrpSpPr>
      <p:grpSpPr>
        <a:xfrm>
          <a:off x="0" y="0"/>
          <a:ext cx="0" cy="0"/>
        </a:xfrm>
      </p:grpSpPr>
      <p:sp>
        <p:nvSpPr>
          <p:cNvPr id="2" name="Date Placeholder 1" title=""/>
          <p:cNvSpPr>
            <a:spLocks noGrp="1"/>
          </p:cNvSpPr>
          <p:nvPr>
            <p:ph type="dt" sz="half"/>
          </p:nvPr>
        </p:nvSpPr>
        <p:spPr/>
        <p:txBody>
          <a:bodyPr/>
          <a:lstStyle/>
          <a:p>
            <a:fld id="{DD01A630-892C-4D3B-9237-758F114255EC}" type="datetimeFigureOut">
              <a:rPr lang="en-US" smtClean="0"/>
              <a:t>11/7/2009</a:t>
            </a:fld>
            <a:endParaRPr lang="en-US"/>
          </a:p>
        </p:txBody>
      </p:sp>
      <p:sp>
        <p:nvSpPr>
          <p:cNvPr id="3" name="Footer Placeholder 2" title=""/>
          <p:cNvSpPr>
            <a:spLocks noGrp="1"/>
          </p:cNvSpPr>
          <p:nvPr>
            <p:ph type="ftr" sz="quarter" idx="1"/>
          </p:nvPr>
        </p:nvSpPr>
        <p:spPr/>
        <p:txBody>
          <a:bodyPr/>
          <a:lstStyle/>
          <a:p>
            <a:endParaRPr lang="en-US"/>
          </a:p>
        </p:txBody>
      </p:sp>
      <p:sp>
        <p:nvSpPr>
          <p:cNvPr id="4" name="Slide Number Placeholder 3" title=""/>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title=""/>
        <p:cNvGrpSpPr/>
        <p:nvPr/>
      </p:nvGrpSpPr>
      <p:grpSpPr>
        <a:xfrm>
          <a:off x="0" y="0"/>
          <a:ext cx="0" cy="0"/>
        </a:xfrm>
      </p:grpSpPr>
      <p:sp>
        <p:nvSpPr>
          <p:cNvPr id="2" name="Title 1" title=""/>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Content Placeholder 2" title=""/>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title=""/>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title=""/>
          <p:cNvSpPr>
            <a:spLocks noGrp="1"/>
          </p:cNvSpPr>
          <p:nvPr>
            <p:ph type="dt" sz="half" idx="3"/>
          </p:nvPr>
        </p:nvSpPr>
        <p:spPr/>
        <p:txBody>
          <a:bodyPr/>
          <a:lstStyle/>
          <a:p>
            <a:fld id="{7817D310-C0A6-4FC0-9A46-3E52556A88BB}" type="datetimeFigureOut">
              <a:rPr lang="en-US" smtClean="0"/>
              <a:t>11/7/2009</a:t>
            </a:fld>
            <a:endParaRPr lang="en-US"/>
          </a:p>
        </p:txBody>
      </p:sp>
      <p:sp>
        <p:nvSpPr>
          <p:cNvPr id="6" name="Footer Placeholder 5" title=""/>
          <p:cNvSpPr>
            <a:spLocks noGrp="1"/>
          </p:cNvSpPr>
          <p:nvPr>
            <p:ph type="ftr" sz="quarter" idx="4"/>
          </p:nvPr>
        </p:nvSpPr>
        <p:spPr/>
        <p:txBody>
          <a:bodyPr/>
          <a:lstStyle/>
          <a:p>
            <a:endParaRPr lang="en-US"/>
          </a:p>
        </p:txBody>
      </p:sp>
      <p:sp>
        <p:nvSpPr>
          <p:cNvPr id="7" name="Slide Number Placeholder 6" title=""/>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title=""/>
        <p:cNvGrpSpPr/>
        <p:nvPr/>
      </p:nvGrpSpPr>
      <p:grpSpPr>
        <a:xfrm>
          <a:off x="0" y="0"/>
          <a:ext cx="0" cy="0"/>
        </a:xfrm>
      </p:grpSpPr>
      <p:sp>
        <p:nvSpPr>
          <p:cNvPr id="2" name="Title 1" title=""/>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Picture Placeholder 2" title=""/>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title=""/>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title=""/>
          <p:cNvSpPr>
            <a:spLocks noGrp="1"/>
          </p:cNvSpPr>
          <p:nvPr>
            <p:ph type="dt" sz="half" idx="3"/>
          </p:nvPr>
        </p:nvSpPr>
        <p:spPr/>
        <p:txBody>
          <a:bodyPr/>
          <a:lstStyle/>
          <a:p>
            <a:fld id="{347AA47F-72AB-4856-AE6B-E8FEB6F9E91A}" type="datetimeFigureOut">
              <a:rPr lang="en-US" smtClean="0"/>
              <a:t>11/7/2009</a:t>
            </a:fld>
            <a:endParaRPr lang="en-US"/>
          </a:p>
        </p:txBody>
      </p:sp>
      <p:sp>
        <p:nvSpPr>
          <p:cNvPr id="6" name="Footer Placeholder 5" title=""/>
          <p:cNvSpPr>
            <a:spLocks noGrp="1"/>
          </p:cNvSpPr>
          <p:nvPr>
            <p:ph type="ftr" sz="quarter" idx="4"/>
          </p:nvPr>
        </p:nvSpPr>
        <p:spPr/>
        <p:txBody>
          <a:bodyPr/>
          <a:lstStyle/>
          <a:p>
            <a:endParaRPr lang="en-US"/>
          </a:p>
        </p:txBody>
      </p:sp>
      <p:sp>
        <p:nvSpPr>
          <p:cNvPr id="7" name="Slide Number Placeholder 6" title=""/>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slideLayout" Target="../slideLayouts/slideLayout23.xml" /><Relationship Id="rId13" Type="http://schemas.openxmlformats.org/officeDocument/2006/relationships/slideLayout" Target="../slideLayouts/slideLayout24.xml" /><Relationship Id="rId14" Type="http://schemas.openxmlformats.org/officeDocument/2006/relationships/slideLayout" Target="../slideLayouts/slideLayout25.xml" /><Relationship Id="rId15" Type="http://schemas.openxmlformats.org/officeDocument/2006/relationships/slideLayout" Target="../slideLayouts/slideLayout26.xml" /><Relationship Id="rId16" Type="http://schemas.openxmlformats.org/officeDocument/2006/relationships/slideLayout" Target="../slideLayouts/slideLayout27.xml" /><Relationship Id="rId17" Type="http://schemas.openxmlformats.org/officeDocument/2006/relationships/theme" Target="../theme/theme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title=""/>
        <p:cNvGrpSpPr/>
        <p:nvPr/>
      </p:nvGrpSpPr>
      <p:grpSpPr>
        <a:xfrm>
          <a:off x="0" y="0"/>
          <a:ext cx="0" cy="0"/>
        </a:xfrm>
      </p:grpSpPr>
      <p:sp>
        <p:nvSpPr>
          <p:cNvPr id="2" name="Title Placeholder 1" title=""/>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title=""/>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title=""/>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11/7/2009</a:t>
            </a:fld>
            <a:endParaRPr lang="en-US"/>
          </a:p>
        </p:txBody>
      </p:sp>
      <p:sp>
        <p:nvSpPr>
          <p:cNvPr id="5" name="Footer Placeholder 4" title=""/>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title=""/>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3" name="Rectangle 25"/>
            <p:cNvSpPr/>
            <p:nvPr/>
          </p:nvSpPr>
          <p:spPr>
            <a:xfrm>
              <a:off x="9603442" y="-8467"/>
              <a:ext cx="2588558" cy="6866467"/>
            </a:xfrm>
            <a:custGeom>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5" name="Rectangle 27"/>
            <p:cNvSpPr/>
            <p:nvPr/>
          </p:nvSpPr>
          <p:spPr>
            <a:xfrm>
              <a:off x="9334500" y="-8467"/>
              <a:ext cx="2854326" cy="6866467"/>
            </a:xfrm>
            <a:custGeom>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6" name="Rectangle 28"/>
            <p:cNvSpPr/>
            <p:nvPr/>
          </p:nvSpPr>
          <p:spPr>
            <a:xfrm>
              <a:off x="10898730" y="-8467"/>
              <a:ext cx="1290094" cy="6866467"/>
            </a:xfrm>
            <a:custGeom>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7" name="Rectangle 29"/>
            <p:cNvSpPr/>
            <p:nvPr/>
          </p:nvSpPr>
          <p:spPr>
            <a:xfrm>
              <a:off x="10938999" y="-8467"/>
              <a:ext cx="1249825" cy="6866467"/>
            </a:xfrm>
            <a:custGeom>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8F48C38-6EE6-448F-A5CA-6653AA3AA8B2}" type="datetimeFigureOut">
              <a:rPr lang="en-US" smtClean="0"/>
              <a:t>12/25/2023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3190C60-8224-46C9-B18E-862212A54620}" type="slidenum">
              <a:rPr lang="en-US" smtClean="0"/>
              <a:t>‹#›</a:t>
            </a:fld>
            <a:endParaRPr lang="en-US"/>
          </a:p>
        </p:txBody>
      </p:sp>
    </p:spTree>
    <p:extLst>
      <p:ext uri="{BB962C8B-B14F-4D97-AF65-F5344CB8AC3E}">
        <p14:creationId xmlns:p14="http://schemas.microsoft.com/office/powerpoint/2010/main" val="1443021521"/>
      </p:ext>
    </p:extLst>
  </p:cSld>
  <p:clrMap bg1="lt1" tx1="dk1" bg2="lt2" tx2="dk2" accent1="accent1" accent2="accent2" accent3="accent3" accent4="accent4" accent5="accent5" accent6="accent6" hlink="hlink" folHlink="folHlink"/>
  <p:sldLayoutIdLst>
    <p:sldLayoutId id="214748366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A3ED081B-F22E-C657-8D86-CAF110D6AD9A}"/>
              </a:ext>
            </a:extLst>
          </p:cNvPr>
          <p:cNvSpPr txBox="1"/>
          <p:nvPr/>
        </p:nvSpPr>
        <p:spPr>
          <a:xfrm>
            <a:off x="1300294" y="369115"/>
            <a:ext cx="8489658" cy="513794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algn="ctr">
              <a:lnSpc>
                <a:spcPct val="150000"/>
              </a:lnSpc>
              <a:spcBef>
                <a:spcPct val="0"/>
              </a:spcBef>
              <a:spcAft>
                <a:spcPct val="0"/>
              </a:spcAft>
            </a:pPr>
            <a:r>
              <a:rPr lang="en-US" sz="3600" b="1" u="sng" kern="100">
                <a:effectLst/>
                <a:latin typeface="Calibri" panose="020f0502020204030204" pitchFamily="34" charset="0"/>
                <a:ea typeface="Calibri" panose="020f0502020204030204" pitchFamily="34" charset="0"/>
                <a:cs typeface="Times New Roman" panose="02020603050405020304" pitchFamily="18" charset="0"/>
              </a:rPr>
              <a:t>Disease Investigation</a:t>
            </a:r>
            <a:endParaRPr lang="en-US" sz="1100" kern="1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Visit the flock not only when they have obvious signs of clinical disease but also when there is claim of poor performance or signs of subclinical disease.</a:t>
            </a:r>
          </a:p>
          <a:p>
            <a:pPr marL="342900" marR="0" lvl="0" indent="-342900" algn="just">
              <a:lnSpc>
                <a:spcPct val="150000"/>
              </a:lnSpc>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Always think of population not individual birds.</a:t>
            </a:r>
          </a:p>
          <a:p>
            <a:pPr marL="742950" marR="0" lvl="1" indent="-285750" algn="just">
              <a:lnSpc>
                <a:spcPct val="150000"/>
              </a:lnSpc>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Before visit a flock do homework to check all records i.e., age, serology, production level, mortality trends.</a:t>
            </a:r>
          </a:p>
          <a:p>
            <a:pPr marL="742950" marR="0" lvl="1" indent="-285750" algn="just">
              <a:lnSpc>
                <a:spcPct val="150000"/>
              </a:lnSpc>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While reaching at facility check conceptual biosecurity and during visit concentrate on operational biosecurity.</a:t>
            </a:r>
          </a:p>
          <a:p>
            <a:pPr marL="742950" marR="0" lvl="1" indent="-285750" algn="just">
              <a:lnSpc>
                <a:spcPct val="150000"/>
              </a:lnSpc>
              <a:spcBef>
                <a:spcPct val="0"/>
              </a:spcBef>
              <a:spcAft>
                <a:spcPts val="80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Ask attendant about his claim and observations for guide line only, concentrate on fact finding.</a:t>
            </a:r>
          </a:p>
          <a:p>
            <a:pPr marL="742950" marR="0" lvl="1" indent="-285750" algn="just">
              <a:lnSpc>
                <a:spcPct val="150000"/>
              </a:lnSpc>
              <a:spcBef>
                <a:spcPct val="0"/>
              </a:spcBef>
              <a:spcAft>
                <a:spcPts val="800"/>
              </a:spcAft>
              <a:buFont typeface="Wingdings" panose="05000000000000000000" pitchFamily="2" charset="2"/>
              <a:buChar char=""/>
            </a:pPr>
            <a:endParaRPr lang="en-US"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163CD320-CD60-86D4-2997-3C5ECCA33BB4}"/>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3685928460"/>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47943C15-337F-DF1B-95B0-5A31100B0392}"/>
              </a:ext>
            </a:extLst>
          </p:cNvPr>
          <p:cNvSpPr txBox="1"/>
          <p:nvPr/>
        </p:nvSpPr>
        <p:spPr>
          <a:xfrm>
            <a:off x="1065402" y="880844"/>
            <a:ext cx="8338657" cy="480131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42950" marR="0" lvl="1" indent="-285750" algn="just">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Before start examining the birds concentrate on,</a:t>
            </a:r>
          </a:p>
          <a:p>
            <a:pPr marL="1143000" marR="0" lvl="2" indent="-228600" algn="just">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Environment inside house (ventilation, temperature, humidity, ammonia level, CO</a:t>
            </a:r>
            <a:r>
              <a:rPr lang="en-US" kern="100" baseline="-25000">
                <a:effectLst/>
                <a:latin typeface="Calibri" panose="020f0502020204030204" pitchFamily="34" charset="0"/>
                <a:ea typeface="Calibri" panose="020f0502020204030204" pitchFamily="34" charset="0"/>
                <a:cs typeface="Times New Roman" panose="02020603050405020304" pitchFamily="18" charset="0"/>
              </a:rPr>
              <a:t>2</a:t>
            </a:r>
            <a:r>
              <a:rPr lang="en-US" kern="100">
                <a:effectLst/>
                <a:latin typeface="Calibri" panose="020f0502020204030204" pitchFamily="34" charset="0"/>
                <a:ea typeface="Calibri" panose="020f0502020204030204" pitchFamily="34" charset="0"/>
                <a:cs typeface="Times New Roman" panose="02020603050405020304" pitchFamily="18" charset="0"/>
              </a:rPr>
              <a:t>, CO an O</a:t>
            </a:r>
            <a:r>
              <a:rPr lang="en-US" kern="100" baseline="-25000">
                <a:effectLst/>
                <a:latin typeface="Calibri" panose="020f0502020204030204" pitchFamily="34" charset="0"/>
                <a:ea typeface="Calibri" panose="020f0502020204030204" pitchFamily="34" charset="0"/>
                <a:cs typeface="Times New Roman" panose="02020603050405020304" pitchFamily="18" charset="0"/>
              </a:rPr>
              <a:t>2</a:t>
            </a:r>
            <a:r>
              <a:rPr lang="en-US" kern="100">
                <a:effectLst/>
                <a:latin typeface="Calibri" panose="020f0502020204030204" pitchFamily="34" charset="0"/>
                <a:ea typeface="Calibri" panose="020f0502020204030204" pitchFamily="34" charset="0"/>
                <a:cs typeface="Times New Roman" panose="02020603050405020304" pitchFamily="18" charset="0"/>
              </a:rPr>
              <a:t> by using instruments).</a:t>
            </a:r>
          </a:p>
          <a:p>
            <a:pPr marL="1143000" marR="0" lvl="2" indent="-228600" algn="just">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House infrastructure i.e., Lights (too much light can irritate the birds in different ways), no of fans installed, total pad area, types of inlets etc.</a:t>
            </a:r>
          </a:p>
          <a:p>
            <a:pPr marL="1143000" marR="0" lvl="2" indent="-228600" algn="just">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Husbandry practices i.e., stocking density, condition of litter, no of feeders, no of drinkers, male ratio, No. and design of nests, feed quality, water quality.</a:t>
            </a:r>
          </a:p>
          <a:p>
            <a:pPr marL="742950" marR="0" lvl="1" indent="-285750" algn="just">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While start examining the birds take start from,</a:t>
            </a:r>
          </a:p>
          <a:p>
            <a:pPr marL="1143000" marR="0" lvl="2" indent="-228600" algn="just">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Inflammatory signs i.e., swelling of face, eyes, lacrimation, conjunctivitis, color of face, comb and wattles.</a:t>
            </a:r>
          </a:p>
          <a:p>
            <a:pPr marL="1143000" marR="0" lvl="2" indent="-228600" algn="just">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Digestive signs, i.e., diarrhea, vent pasting, undigested feed.</a:t>
            </a:r>
          </a:p>
          <a:p>
            <a:pPr marL="1143000" marR="0" lvl="2" indent="-228600" algn="just">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Respiratory signs, i.e., cough, sneezing, dyspnea, respiratory sounds, nasal discharge and swelling of nares.</a:t>
            </a:r>
          </a:p>
          <a:p>
            <a:pPr marL="1143000" marR="0" lvl="2" indent="-228600" algn="just">
              <a:spcBef>
                <a:spcPct val="0"/>
              </a:spcBef>
              <a:spcAft>
                <a:spcPct val="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Nervous signs, i.e., in-coordination, ataxia, opisthotonos, paralysis, torticollis.</a:t>
            </a:r>
          </a:p>
          <a:p>
            <a:pPr marL="1143000" marR="0" lvl="2" indent="-228600" algn="just">
              <a:spcBef>
                <a:spcPct val="0"/>
              </a:spcBef>
              <a:spcAft>
                <a:spcPts val="800"/>
              </a:spcAft>
              <a:buFont typeface="Wingdings" panose="05000000000000000000" pitchFamily="2" charset="2"/>
              <a:buChar char=""/>
            </a:pPr>
            <a:r>
              <a:rPr lang="en-US" kern="100">
                <a:effectLst/>
                <a:latin typeface="Calibri" panose="020f0502020204030204" pitchFamily="34" charset="0"/>
                <a:ea typeface="Calibri" panose="020f0502020204030204" pitchFamily="34" charset="0"/>
                <a:cs typeface="Times New Roman" panose="02020603050405020304" pitchFamily="18" charset="0"/>
              </a:rPr>
              <a:t>Reproductive Signs, i.e., Vaginal prolapse, misshape and discolored eggs.</a:t>
            </a:r>
          </a:p>
        </p:txBody>
      </p:sp>
      <p:sp>
        <p:nvSpPr>
          <p:cNvPr id="3" name="TextBox 2">
            <a:extLst>
              <a:ext uri="{FF2B5EF4-FFF2-40B4-BE49-F238E27FC236}">
                <a16:creationId xmlns:a16="http://schemas.microsoft.com/office/drawing/2014/main" id="{859A34F7-2D28-3AD9-9580-C40333660F0C}"/>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1302078042"/>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31B6BBD4-8348-8D71-E5F5-062B813A36DF}"/>
              </a:ext>
            </a:extLst>
          </p:cNvPr>
          <p:cNvSpPr txBox="1"/>
          <p:nvPr/>
        </p:nvSpPr>
        <p:spPr>
          <a:xfrm>
            <a:off x="1275127" y="746620"/>
            <a:ext cx="8556770" cy="295786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42950" marR="0" lvl="1" indent="-285750" algn="just">
              <a:lnSpc>
                <a:spcPct val="150000"/>
              </a:lnSpc>
              <a:spcBef>
                <a:spcPct val="0"/>
              </a:spcBef>
              <a:spcAft>
                <a:spcPct val="0"/>
              </a:spcAft>
              <a:buFont typeface="Wingdings" panose="05000000000000000000" pitchFamily="2" charset="2"/>
              <a:buChar char=""/>
            </a:pPr>
            <a:r>
              <a:rPr lang="en-US" sz="1800" kern="100">
                <a:effectLst/>
                <a:latin typeface="Calibri" panose="020f0502020204030204" pitchFamily="34" charset="0"/>
                <a:ea typeface="Calibri" panose="020f0502020204030204" pitchFamily="34" charset="0"/>
                <a:cs typeface="Times New Roman" panose="02020603050405020304" pitchFamily="18" charset="0"/>
              </a:rPr>
              <a:t>Collect Cloacal, Tracheal swabs from effected birds also drag swab if needed.</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just">
              <a:lnSpc>
                <a:spcPct val="150000"/>
              </a:lnSpc>
              <a:spcBef>
                <a:spcPct val="0"/>
              </a:spcBef>
              <a:spcAft>
                <a:spcPct val="0"/>
              </a:spcAft>
              <a:buFont typeface="Wingdings" panose="05000000000000000000" pitchFamily="2" charset="2"/>
              <a:buChar char=""/>
            </a:pPr>
            <a:r>
              <a:rPr lang="en-US" sz="1800" kern="100">
                <a:effectLst/>
                <a:latin typeface="Calibri" panose="020f0502020204030204" pitchFamily="34" charset="0"/>
                <a:ea typeface="Calibri" panose="020f0502020204030204" pitchFamily="34" charset="0"/>
                <a:cs typeface="Times New Roman" panose="02020603050405020304" pitchFamily="18" charset="0"/>
              </a:rPr>
              <a:t>Do the postmortem of dead birds and some birds with clinical signs to build the final diagnosis.</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just">
              <a:lnSpc>
                <a:spcPct val="150000"/>
              </a:lnSpc>
              <a:spcBef>
                <a:spcPct val="0"/>
              </a:spcBef>
              <a:spcAft>
                <a:spcPts val="800"/>
              </a:spcAft>
              <a:buFont typeface="Wingdings" panose="05000000000000000000" pitchFamily="2" charset="2"/>
              <a:buChar char=""/>
            </a:pPr>
            <a:r>
              <a:rPr lang="en-US" sz="1800" kern="100">
                <a:effectLst/>
                <a:latin typeface="Calibri" panose="020f0502020204030204" pitchFamily="34" charset="0"/>
                <a:ea typeface="Calibri" panose="020f0502020204030204" pitchFamily="34" charset="0"/>
                <a:cs typeface="Times New Roman" panose="02020603050405020304" pitchFamily="18" charset="0"/>
              </a:rPr>
              <a:t>Send organ samples, swab samples, feed and water samples to lab to get the confirmatory results. Also send blood samples to lab for serology of suspected diseases and then again send the blood samples after 4weeks to check the titers variation.</a:t>
            </a:r>
            <a:endParaRPr lang="en-US" sz="16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DB4B8F74-E31E-2856-3C45-14B72F821A0E}"/>
              </a:ext>
            </a:extLst>
          </p:cNvPr>
          <p:cNvSpPr txBox="1"/>
          <p:nvPr/>
        </p:nvSpPr>
        <p:spPr>
          <a:xfrm>
            <a:off x="369115" y="6375633"/>
            <a:ext cx="3942826"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u="sng">
                <a:solidFill>
                  <a:schemeClr val="accent5">
                    <a:lumMod val="75000"/>
                  </a:schemeClr>
                </a:solidFill>
              </a:rPr>
              <a:t>www.poultryconsultantfirm.com</a:t>
            </a:r>
          </a:p>
        </p:txBody>
      </p:sp>
    </p:spTree>
    <p:extLst>
      <p:ext uri="{BB962C8B-B14F-4D97-AF65-F5344CB8AC3E}">
        <p14:creationId xmlns:p14="http://schemas.microsoft.com/office/powerpoint/2010/main" val="4245042271"/>
      </p:ext>
    </p:extLst>
  </p:cSld>
  <p:clrMapOvr>
    <a:masterClrMapping/>
  </p:clrMapOvr>
  <p:transition/>
  <p:timing/>
</p:sld>
</file>

<file path=ppt/tags/tag1.xml><?xml version="1.0" encoding="utf-8"?>
<p:tagLst xmlns:p="http://schemas.openxmlformats.org/presentationml/2006/main">
  <p:tag name="AS_NET" val="6.0.25"/>
  <p:tag name="AS_OS" val="Unix 6.2.0.1013"/>
  <p:tag name="AS_RELEASE_DATE" val="2023.01.14"/>
  <p:tag name="AS_TITLE" val="Aspose.Slides for .NET5"/>
  <p:tag name="AS_VERSION" val="23.1"/>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r="http://schemas.openxmlformats.org/officeDocument/2006/relationships"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Trebuchet MS" panose="020b0603020202020204"/>
        <a:cs typeface="Arial"/>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Trebuchet MS" panose="020b0603020202020204"/>
        <a:cs typeface="Arial"/>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22</Paragraphs>
  <Slides>3</Slides>
  <Notes>0</Notes>
  <TotalTime>1</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3</vt:i4>
      </vt:variant>
    </vt:vector>
  </HeadingPairs>
  <TitlesOfParts>
    <vt:vector baseType="lpstr" size="10">
      <vt:lpstr>Arial</vt:lpstr>
      <vt:lpstr>Calibri</vt:lpstr>
      <vt:lpstr>Trebuchet MS</vt:lpstr>
      <vt:lpstr>Wingdings 3</vt:lpstr>
      <vt:lpstr>Times New Roman</vt:lpstr>
      <vt:lpstr>Wingdings</vt:lpstr>
      <vt:lpstr>Office Theme</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23.0100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2024-01-03T12:33:03.547</cp:lastPrinted>
  <dcterms:created xsi:type="dcterms:W3CDTF">2024-01-03T12:33:03Z</dcterms:created>
  <dcterms:modified xsi:type="dcterms:W3CDTF">2024-01-03T12:33:03Z</dcterms:modified>
</cp:coreProperties>
</file>